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79" r:id="rId4"/>
    <p:sldId id="275" r:id="rId5"/>
    <p:sldId id="273" r:id="rId6"/>
    <p:sldId id="260" r:id="rId7"/>
    <p:sldId id="261" r:id="rId8"/>
    <p:sldId id="277" r:id="rId9"/>
    <p:sldId id="280" r:id="rId10"/>
    <p:sldId id="276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89B6D5-E65A-4BF1-8A52-E84C68D84A50}">
          <p14:sldIdLst>
            <p14:sldId id="256"/>
            <p14:sldId id="257"/>
            <p14:sldId id="279"/>
            <p14:sldId id="275"/>
            <p14:sldId id="273"/>
          </p14:sldIdLst>
        </p14:section>
        <p14:section name="Untitled Section" id="{A35B88DA-C59C-4E36-8F2F-DC5DFB8749CF}">
          <p14:sldIdLst>
            <p14:sldId id="260"/>
            <p14:sldId id="261"/>
            <p14:sldId id="277"/>
            <p14:sldId id="280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D2449-7ADF-404B-9A99-1115B575EDEF}" v="334" dt="2020-11-04T23:50:52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E5F82-AEDF-4335-BE2F-B803CAA8724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ECEECC-3489-40AA-994C-A8CEB4FAC888}">
      <dgm:prSet custT="1"/>
      <dgm:spPr/>
      <dgm:t>
        <a:bodyPr/>
        <a:lstStyle/>
        <a:p>
          <a:r>
            <a:rPr lang="en-US" sz="2400" dirty="0"/>
            <a:t>One-way vehicle traffic control system made</a:t>
          </a:r>
        </a:p>
      </dgm:t>
    </dgm:pt>
    <dgm:pt modelId="{7841F04D-B825-42C9-8D5C-D83913B57B9E}" type="parTrans" cxnId="{6C7D59F6-9157-4E44-AECD-256CAB250581}">
      <dgm:prSet/>
      <dgm:spPr/>
      <dgm:t>
        <a:bodyPr/>
        <a:lstStyle/>
        <a:p>
          <a:endParaRPr lang="en-US" sz="2400"/>
        </a:p>
      </dgm:t>
    </dgm:pt>
    <dgm:pt modelId="{C64FCBBD-9B45-47CF-84E6-F154A1B61874}" type="sibTrans" cxnId="{6C7D59F6-9157-4E44-AECD-256CAB250581}">
      <dgm:prSet/>
      <dgm:spPr/>
      <dgm:t>
        <a:bodyPr/>
        <a:lstStyle/>
        <a:p>
          <a:endParaRPr lang="en-US" sz="2400"/>
        </a:p>
      </dgm:t>
    </dgm:pt>
    <dgm:pt modelId="{98807F0D-9FAF-4E5B-B190-4BEC86F167AE}">
      <dgm:prSet custT="1"/>
      <dgm:spPr/>
      <dgm:t>
        <a:bodyPr/>
        <a:lstStyle/>
        <a:p>
          <a:r>
            <a:rPr lang="en-US" sz="2400" dirty="0"/>
            <a:t>Added pedestrian traffic light </a:t>
          </a:r>
        </a:p>
      </dgm:t>
    </dgm:pt>
    <dgm:pt modelId="{71FDA6BB-627E-4E56-893A-A1BDCB68DA77}" type="parTrans" cxnId="{B837F9E5-B04C-4381-9C48-6C1D35CEA32A}">
      <dgm:prSet/>
      <dgm:spPr/>
      <dgm:t>
        <a:bodyPr/>
        <a:lstStyle/>
        <a:p>
          <a:endParaRPr lang="en-US" sz="2400"/>
        </a:p>
      </dgm:t>
    </dgm:pt>
    <dgm:pt modelId="{2C4AD7A2-7AE5-446D-A67B-5913803893B4}" type="sibTrans" cxnId="{B837F9E5-B04C-4381-9C48-6C1D35CEA32A}">
      <dgm:prSet/>
      <dgm:spPr/>
      <dgm:t>
        <a:bodyPr/>
        <a:lstStyle/>
        <a:p>
          <a:endParaRPr lang="en-US" sz="2400"/>
        </a:p>
      </dgm:t>
    </dgm:pt>
    <dgm:pt modelId="{7C36C4A7-91E5-420C-9EC9-20F9E45671FB}">
      <dgm:prSet custT="1"/>
      <dgm:spPr/>
      <dgm:t>
        <a:bodyPr/>
        <a:lstStyle/>
        <a:p>
          <a:r>
            <a:rPr lang="en-US" sz="2400" dirty="0"/>
            <a:t>Added pedestrian-controlled button</a:t>
          </a:r>
        </a:p>
      </dgm:t>
    </dgm:pt>
    <dgm:pt modelId="{BAB2B289-15BC-4B15-A28A-5E237F75A634}" type="parTrans" cxnId="{C538A848-E1C7-475D-BA25-D1F44385C0C7}">
      <dgm:prSet/>
      <dgm:spPr/>
      <dgm:t>
        <a:bodyPr/>
        <a:lstStyle/>
        <a:p>
          <a:endParaRPr lang="en-US" sz="2400"/>
        </a:p>
      </dgm:t>
    </dgm:pt>
    <dgm:pt modelId="{1B663E5A-F844-4696-8C43-39D3DA96B9B1}" type="sibTrans" cxnId="{C538A848-E1C7-475D-BA25-D1F44385C0C7}">
      <dgm:prSet/>
      <dgm:spPr/>
      <dgm:t>
        <a:bodyPr/>
        <a:lstStyle/>
        <a:p>
          <a:endParaRPr lang="en-US" sz="2400"/>
        </a:p>
      </dgm:t>
    </dgm:pt>
    <dgm:pt modelId="{56FE9EA5-237C-4B65-A1B0-4018FA44880C}">
      <dgm:prSet custT="1"/>
      <dgm:spPr/>
      <dgm:t>
        <a:bodyPr/>
        <a:lstStyle/>
        <a:p>
          <a:r>
            <a:rPr lang="en-US" sz="2400" dirty="0"/>
            <a:t>Added driver-controlled button</a:t>
          </a:r>
        </a:p>
      </dgm:t>
    </dgm:pt>
    <dgm:pt modelId="{DDDB282C-46E7-42FA-BF80-22AAD1BB382A}" type="parTrans" cxnId="{741C3DA7-C5DA-4CD9-B773-AEB89CEF5E37}">
      <dgm:prSet/>
      <dgm:spPr/>
      <dgm:t>
        <a:bodyPr/>
        <a:lstStyle/>
        <a:p>
          <a:endParaRPr lang="en-US" sz="2400"/>
        </a:p>
      </dgm:t>
    </dgm:pt>
    <dgm:pt modelId="{9332F09F-739A-4F6F-9420-632FFC6943AF}" type="sibTrans" cxnId="{741C3DA7-C5DA-4CD9-B773-AEB89CEF5E37}">
      <dgm:prSet/>
      <dgm:spPr/>
      <dgm:t>
        <a:bodyPr/>
        <a:lstStyle/>
        <a:p>
          <a:endParaRPr lang="en-US" sz="2400"/>
        </a:p>
      </dgm:t>
    </dgm:pt>
    <dgm:pt modelId="{A00EAB31-BD5E-49B0-B1B2-D945F9F3F6C3}" type="pres">
      <dgm:prSet presAssocID="{BC7E5F82-AEDF-4335-BE2F-B803CAA87243}" presName="linear" presStyleCnt="0">
        <dgm:presLayoutVars>
          <dgm:animLvl val="lvl"/>
          <dgm:resizeHandles val="exact"/>
        </dgm:presLayoutVars>
      </dgm:prSet>
      <dgm:spPr/>
    </dgm:pt>
    <dgm:pt modelId="{23D4C9D1-FC49-448F-B441-34E4792D7940}" type="pres">
      <dgm:prSet presAssocID="{33ECEECC-3489-40AA-994C-A8CEB4FAC8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82DF8D-B792-4E34-A4AF-F9406EEB1F8F}" type="pres">
      <dgm:prSet presAssocID="{C64FCBBD-9B45-47CF-84E6-F154A1B61874}" presName="spacer" presStyleCnt="0"/>
      <dgm:spPr/>
    </dgm:pt>
    <dgm:pt modelId="{2900AE10-426A-4F4C-94B9-852BE0105C03}" type="pres">
      <dgm:prSet presAssocID="{98807F0D-9FAF-4E5B-B190-4BEC86F167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87BE41-6472-4EAC-9357-11A72159CA04}" type="pres">
      <dgm:prSet presAssocID="{2C4AD7A2-7AE5-446D-A67B-5913803893B4}" presName="spacer" presStyleCnt="0"/>
      <dgm:spPr/>
    </dgm:pt>
    <dgm:pt modelId="{371D0A72-C796-4D2F-B634-FCF501007980}" type="pres">
      <dgm:prSet presAssocID="{7C36C4A7-91E5-420C-9EC9-20F9E45671F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E7E656E-83AC-4C3D-9D88-DAC1DE67E9CB}" type="pres">
      <dgm:prSet presAssocID="{1B663E5A-F844-4696-8C43-39D3DA96B9B1}" presName="spacer" presStyleCnt="0"/>
      <dgm:spPr/>
    </dgm:pt>
    <dgm:pt modelId="{F641D2FE-BA03-4DB5-B53E-FEE1E922214D}" type="pres">
      <dgm:prSet presAssocID="{56FE9EA5-237C-4B65-A1B0-4018FA44880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6C8E128-DF95-4C6D-97F1-A9A3A48E76EE}" type="presOf" srcId="{7C36C4A7-91E5-420C-9EC9-20F9E45671FB}" destId="{371D0A72-C796-4D2F-B634-FCF501007980}" srcOrd="0" destOrd="0" presId="urn:microsoft.com/office/officeart/2005/8/layout/vList2"/>
    <dgm:cxn modelId="{C538A848-E1C7-475D-BA25-D1F44385C0C7}" srcId="{BC7E5F82-AEDF-4335-BE2F-B803CAA87243}" destId="{7C36C4A7-91E5-420C-9EC9-20F9E45671FB}" srcOrd="2" destOrd="0" parTransId="{BAB2B289-15BC-4B15-A28A-5E237F75A634}" sibTransId="{1B663E5A-F844-4696-8C43-39D3DA96B9B1}"/>
    <dgm:cxn modelId="{29D4F949-69C0-4379-B0E9-4C333890A683}" type="presOf" srcId="{BC7E5F82-AEDF-4335-BE2F-B803CAA87243}" destId="{A00EAB31-BD5E-49B0-B1B2-D945F9F3F6C3}" srcOrd="0" destOrd="0" presId="urn:microsoft.com/office/officeart/2005/8/layout/vList2"/>
    <dgm:cxn modelId="{B3D99684-9B3D-4C5F-A89C-9CAB1F3A6F96}" type="presOf" srcId="{98807F0D-9FAF-4E5B-B190-4BEC86F167AE}" destId="{2900AE10-426A-4F4C-94B9-852BE0105C03}" srcOrd="0" destOrd="0" presId="urn:microsoft.com/office/officeart/2005/8/layout/vList2"/>
    <dgm:cxn modelId="{741C3DA7-C5DA-4CD9-B773-AEB89CEF5E37}" srcId="{BC7E5F82-AEDF-4335-BE2F-B803CAA87243}" destId="{56FE9EA5-237C-4B65-A1B0-4018FA44880C}" srcOrd="3" destOrd="0" parTransId="{DDDB282C-46E7-42FA-BF80-22AAD1BB382A}" sibTransId="{9332F09F-739A-4F6F-9420-632FFC6943AF}"/>
    <dgm:cxn modelId="{D63170B3-B260-4CA2-A4F7-BA1CA01FA618}" type="presOf" srcId="{33ECEECC-3489-40AA-994C-A8CEB4FAC888}" destId="{23D4C9D1-FC49-448F-B441-34E4792D7940}" srcOrd="0" destOrd="0" presId="urn:microsoft.com/office/officeart/2005/8/layout/vList2"/>
    <dgm:cxn modelId="{EFC37CE5-8B3D-46CC-AEAE-7349B6A24628}" type="presOf" srcId="{56FE9EA5-237C-4B65-A1B0-4018FA44880C}" destId="{F641D2FE-BA03-4DB5-B53E-FEE1E922214D}" srcOrd="0" destOrd="0" presId="urn:microsoft.com/office/officeart/2005/8/layout/vList2"/>
    <dgm:cxn modelId="{B837F9E5-B04C-4381-9C48-6C1D35CEA32A}" srcId="{BC7E5F82-AEDF-4335-BE2F-B803CAA87243}" destId="{98807F0D-9FAF-4E5B-B190-4BEC86F167AE}" srcOrd="1" destOrd="0" parTransId="{71FDA6BB-627E-4E56-893A-A1BDCB68DA77}" sibTransId="{2C4AD7A2-7AE5-446D-A67B-5913803893B4}"/>
    <dgm:cxn modelId="{6C7D59F6-9157-4E44-AECD-256CAB250581}" srcId="{BC7E5F82-AEDF-4335-BE2F-B803CAA87243}" destId="{33ECEECC-3489-40AA-994C-A8CEB4FAC888}" srcOrd="0" destOrd="0" parTransId="{7841F04D-B825-42C9-8D5C-D83913B57B9E}" sibTransId="{C64FCBBD-9B45-47CF-84E6-F154A1B61874}"/>
    <dgm:cxn modelId="{C7AAE9BF-D5CE-499F-8CE7-884A911CC98B}" type="presParOf" srcId="{A00EAB31-BD5E-49B0-B1B2-D945F9F3F6C3}" destId="{23D4C9D1-FC49-448F-B441-34E4792D7940}" srcOrd="0" destOrd="0" presId="urn:microsoft.com/office/officeart/2005/8/layout/vList2"/>
    <dgm:cxn modelId="{A020BCFA-D18E-4A1F-B5D8-527D3B769204}" type="presParOf" srcId="{A00EAB31-BD5E-49B0-B1B2-D945F9F3F6C3}" destId="{2C82DF8D-B792-4E34-A4AF-F9406EEB1F8F}" srcOrd="1" destOrd="0" presId="urn:microsoft.com/office/officeart/2005/8/layout/vList2"/>
    <dgm:cxn modelId="{22EDB7E3-FE20-4979-A4E3-68F727D8BC2B}" type="presParOf" srcId="{A00EAB31-BD5E-49B0-B1B2-D945F9F3F6C3}" destId="{2900AE10-426A-4F4C-94B9-852BE0105C03}" srcOrd="2" destOrd="0" presId="urn:microsoft.com/office/officeart/2005/8/layout/vList2"/>
    <dgm:cxn modelId="{982C6120-B23E-4B67-8395-8779B9FEFD96}" type="presParOf" srcId="{A00EAB31-BD5E-49B0-B1B2-D945F9F3F6C3}" destId="{1F87BE41-6472-4EAC-9357-11A72159CA04}" srcOrd="3" destOrd="0" presId="urn:microsoft.com/office/officeart/2005/8/layout/vList2"/>
    <dgm:cxn modelId="{6D7ACF0E-8D19-4344-95AA-9C6718DCCE56}" type="presParOf" srcId="{A00EAB31-BD5E-49B0-B1B2-D945F9F3F6C3}" destId="{371D0A72-C796-4D2F-B634-FCF501007980}" srcOrd="4" destOrd="0" presId="urn:microsoft.com/office/officeart/2005/8/layout/vList2"/>
    <dgm:cxn modelId="{81DF70CD-BA82-457D-AF16-5B46FEB78153}" type="presParOf" srcId="{A00EAB31-BD5E-49B0-B1B2-D945F9F3F6C3}" destId="{FE7E656E-83AC-4C3D-9D88-DAC1DE67E9CB}" srcOrd="5" destOrd="0" presId="urn:microsoft.com/office/officeart/2005/8/layout/vList2"/>
    <dgm:cxn modelId="{4B61A1B3-A997-4084-9960-CB5AA34DFEBF}" type="presParOf" srcId="{A00EAB31-BD5E-49B0-B1B2-D945F9F3F6C3}" destId="{F641D2FE-BA03-4DB5-B53E-FEE1E922214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D4C9D1-FC49-448F-B441-34E4792D7940}">
      <dsp:nvSpPr>
        <dsp:cNvPr id="0" name=""/>
        <dsp:cNvSpPr/>
      </dsp:nvSpPr>
      <dsp:spPr>
        <a:xfrm>
          <a:off x="0" y="10963"/>
          <a:ext cx="5688613" cy="101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One-way vehicle traffic control system made</a:t>
          </a:r>
        </a:p>
      </dsp:txBody>
      <dsp:txXfrm>
        <a:off x="49347" y="60310"/>
        <a:ext cx="5589919" cy="912186"/>
      </dsp:txXfrm>
    </dsp:sp>
    <dsp:sp modelId="{2900AE10-426A-4F4C-94B9-852BE0105C03}">
      <dsp:nvSpPr>
        <dsp:cNvPr id="0" name=""/>
        <dsp:cNvSpPr/>
      </dsp:nvSpPr>
      <dsp:spPr>
        <a:xfrm>
          <a:off x="0" y="1177363"/>
          <a:ext cx="5688613" cy="10108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Added pedestrian traffic light </a:t>
          </a:r>
        </a:p>
      </dsp:txBody>
      <dsp:txXfrm>
        <a:off x="49347" y="1226710"/>
        <a:ext cx="5589919" cy="912186"/>
      </dsp:txXfrm>
    </dsp:sp>
    <dsp:sp modelId="{371D0A72-C796-4D2F-B634-FCF501007980}">
      <dsp:nvSpPr>
        <dsp:cNvPr id="0" name=""/>
        <dsp:cNvSpPr/>
      </dsp:nvSpPr>
      <dsp:spPr>
        <a:xfrm>
          <a:off x="0" y="2343763"/>
          <a:ext cx="5688613" cy="10108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Added pedestrian-controlled button</a:t>
          </a:r>
        </a:p>
      </dsp:txBody>
      <dsp:txXfrm>
        <a:off x="49347" y="2393110"/>
        <a:ext cx="5589919" cy="912186"/>
      </dsp:txXfrm>
    </dsp:sp>
    <dsp:sp modelId="{F641D2FE-BA03-4DB5-B53E-FEE1E922214D}">
      <dsp:nvSpPr>
        <dsp:cNvPr id="0" name=""/>
        <dsp:cNvSpPr/>
      </dsp:nvSpPr>
      <dsp:spPr>
        <a:xfrm>
          <a:off x="0" y="3510164"/>
          <a:ext cx="5688613" cy="10108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Added driver-controlled button</a:t>
          </a:r>
        </a:p>
      </dsp:txBody>
      <dsp:txXfrm>
        <a:off x="49347" y="3559511"/>
        <a:ext cx="5589919" cy="912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DBFF-D030-48C9-A776-8F3318D47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16E7D-04DC-4362-8A09-A04816199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0431B-6932-438C-8B8F-DE10FC7B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6BD3F-9AD3-4834-84B6-2F05FEEF4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4B62F-7D1D-42B1-8989-385C08CF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877A-C0C7-4D00-80EB-C719B3E2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8FE0A-02FB-4BE5-B74F-1FD028710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A9235-1F10-4275-BD5C-2AC5B1CAB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61212-32C6-4A9E-8407-454255BA4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96821-F9A1-427A-9CA5-022B827F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5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721D6-C1F6-4134-ADEA-005E30325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B1C41-CC7B-42A1-9B4B-68B39DC82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D55C9-2022-4DC0-9604-C694E2C6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2D791-6C59-4DB9-A765-302B8AE6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99B99-B08F-45EE-A084-F70B8E56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6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5770-B0BA-47E6-9173-A58BD851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475EA-562A-42FD-985E-98BBF8068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6ED47-E495-4ED4-A1CF-87BD47DC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8F318-14E8-4801-A493-9A819A3B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6F967-A310-4CF3-BA51-08BA008F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8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BED5-92B5-4AAC-A7DE-F0E9B3297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48BE1-094F-43D6-8F8F-AB5ADC2F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4089F-E880-47FA-AECB-84EB1B29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A7A99-FC52-4793-977E-3354B634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7DF04-9638-41FA-B646-88C940B6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18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BF60-36B4-46D5-9840-14004C47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ACA75-B801-400C-9F3E-BE7D1730B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BBF2E-77EE-4802-AA3A-228AC5B33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AAF64-91FA-4253-BCED-A52B6181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591A6-31BB-4C69-AD3F-45B38C74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21430-4FBC-48C8-BA9B-028AB04B6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4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E3B8-8F49-41E0-97E5-9DBAEE46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D10E2-DE33-458F-85DD-B12C3E63C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005F8-A039-4DB0-90D4-60C76F988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52B851-9E9F-4361-8DF0-F702CF483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1D336-4705-41B0-A831-923B3AD50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BF99C-7B08-452B-B9B1-99AE397C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265ED-5B3A-4A39-933D-0EE2A692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FE319A-F661-4D82-97C3-A8B32AF5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F22-B203-484D-95E5-220EF43F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27B44C-691E-416D-A128-413DC37B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066DB-780F-4A8C-B285-C259BDD7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3CAA8-6C90-466A-AA8B-FCB98FBF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1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2E88E-4100-424F-BCF3-C2EFA341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12134-110F-4802-9EE1-448A4285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42A10-D6B0-4E60-80E0-F9AD8B4E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5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2DF5-220A-48EE-956E-18C9402D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28205-9B51-4F52-B3D3-CB7D0F91A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BA0DD-96C2-4B76-BE58-2162FFFD3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786D9-4AB8-4579-A12F-C9B3ACA8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6CD5-D622-417A-BB1E-141B969A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D07CB-C061-4D88-A900-126245FF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8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9875-7DFA-4645-972F-D6750B25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012FD0-AC67-4EB4-B1A7-3BE38B1CB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13C06-9649-4551-9FC6-ADDBDD46F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27628-A67C-447F-B9D3-35710241B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9F1BC-6B6A-4846-9EC8-A62D75BD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BF7F6-E131-4946-BC38-0E8771BB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8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61964-81DD-4D14-A038-3B9A04DF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D86BC-85F3-4970-91F0-2CE153306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E7EEB-5208-464C-B8D8-9E34255C7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4E45F-69DB-42A7-AA4B-D61285334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FA49-FBA7-4238-8938-A5B9768D0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4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0C4B4-BEAE-46FC-AC94-DF34E00C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0493" r="-1" b="-1"/>
          <a:stretch/>
        </p:blipFill>
        <p:spPr>
          <a:xfrm>
            <a:off x="-1" y="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6B8D61-A664-4F39-BD5E-EAC283653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9443" y="1095527"/>
            <a:ext cx="6987622" cy="2693505"/>
          </a:xfrm>
        </p:spPr>
        <p:txBody>
          <a:bodyPr anchor="ctr">
            <a:normAutofit/>
          </a:bodyPr>
          <a:lstStyle/>
          <a:p>
            <a:r>
              <a:rPr lang="en-US" sz="5400" dirty="0"/>
              <a:t>Traffic Light Controller</a:t>
            </a:r>
            <a:endParaRPr lang="en-BE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364F4-3AE3-49BB-826B-2DFE4958E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4237" y="684870"/>
            <a:ext cx="2660969" cy="498815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A presentation on</a:t>
            </a:r>
            <a:endParaRPr lang="en-BE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B3747-A9F7-49E1-B117-741419996FE7}"/>
              </a:ext>
            </a:extLst>
          </p:cNvPr>
          <p:cNvSpPr txBox="1"/>
          <p:nvPr/>
        </p:nvSpPr>
        <p:spPr>
          <a:xfrm>
            <a:off x="7410954" y="4884549"/>
            <a:ext cx="47807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Prepared by: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  Shao Wen Chang, Manoj </a:t>
            </a:r>
            <a:r>
              <a:rPr lang="en-US" sz="2000" dirty="0" err="1"/>
              <a:t>Luitel</a:t>
            </a:r>
            <a:r>
              <a:rPr lang="en-US" sz="2000" dirty="0"/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  </a:t>
            </a:r>
            <a:r>
              <a:rPr lang="en-US" sz="2000" dirty="0" err="1"/>
              <a:t>Saikot</a:t>
            </a:r>
            <a:r>
              <a:rPr lang="en-US" sz="2000" dirty="0"/>
              <a:t> Das Joy, </a:t>
            </a:r>
            <a:r>
              <a:rPr lang="en-US" sz="2000" dirty="0" err="1"/>
              <a:t>Pritish</a:t>
            </a:r>
            <a:r>
              <a:rPr lang="en-US" sz="2000" dirty="0"/>
              <a:t> </a:t>
            </a:r>
            <a:r>
              <a:rPr lang="en-US" sz="2000" dirty="0" err="1"/>
              <a:t>Samant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4210026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A99E6-C4F4-4A99-9C18-ED3F16C11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1441938"/>
            <a:ext cx="7879080" cy="4273062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Thank you for your attention</a:t>
            </a:r>
            <a:br>
              <a:rPr lang="en-US" altLang="zh-TW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altLang="zh-TW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_________</a:t>
            </a:r>
            <a:endParaRPr lang="zh-TW" alt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8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255F-0F91-4BC4-9B61-829DDABF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222" y="262976"/>
            <a:ext cx="5181503" cy="779625"/>
          </a:xfrm>
        </p:spPr>
        <p:txBody>
          <a:bodyPr>
            <a:normAutofit/>
          </a:bodyPr>
          <a:lstStyle/>
          <a:p>
            <a:r>
              <a:rPr lang="en-US" sz="4000" b="1" dirty="0"/>
              <a:t>Procedure followed:</a:t>
            </a:r>
            <a:endParaRPr lang="en-BE" sz="4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76B8BE9-484E-4663-A681-7051698DE1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793915"/>
              </p:ext>
            </p:extLst>
          </p:nvPr>
        </p:nvGraphicFramePr>
        <p:xfrm>
          <a:off x="6149455" y="1480930"/>
          <a:ext cx="5688614" cy="4532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84206D0-064A-4C92-A674-92B668B42761}"/>
              </a:ext>
            </a:extLst>
          </p:cNvPr>
          <p:cNvSpPr txBox="1"/>
          <p:nvPr/>
        </p:nvSpPr>
        <p:spPr>
          <a:xfrm>
            <a:off x="407386" y="391179"/>
            <a:ext cx="459169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+mj-lt"/>
              </a:rPr>
              <a:t>System Arrangement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9519B-B81D-4BC6-AC7D-41289544F852}"/>
              </a:ext>
            </a:extLst>
          </p:cNvPr>
          <p:cNvSpPr txBox="1"/>
          <p:nvPr/>
        </p:nvSpPr>
        <p:spPr>
          <a:xfrm>
            <a:off x="353931" y="1375192"/>
            <a:ext cx="574206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cs typeface="Calibri"/>
              </a:rPr>
              <a:t>Requirements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Arduino Uno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Bread 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cs typeface="Calibri"/>
              </a:rPr>
              <a:t>Leds</a:t>
            </a:r>
            <a:r>
              <a:rPr lang="en-US" sz="2400" dirty="0">
                <a:cs typeface="Calibri"/>
              </a:rPr>
              <a:t>(5mm)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Resistors(5 pcs each of 220Ω)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Connecting Wires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Interrupt Button(With Resisters each of 500Ω)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08CB3-09EA-4E20-8213-490F26B4036F}"/>
              </a:ext>
            </a:extLst>
          </p:cNvPr>
          <p:cNvSpPr txBox="1"/>
          <p:nvPr/>
        </p:nvSpPr>
        <p:spPr>
          <a:xfrm>
            <a:off x="407386" y="4525702"/>
            <a:ext cx="5688614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Circuit Design and simulation tool: </a:t>
            </a:r>
          </a:p>
          <a:p>
            <a:r>
              <a:rPr lang="en-US" sz="2400" dirty="0" err="1"/>
              <a:t>TinkerCad</a:t>
            </a:r>
            <a:endParaRPr lang="en-US" sz="2400" b="1" dirty="0"/>
          </a:p>
          <a:p>
            <a:r>
              <a:rPr lang="en-US" sz="2400" dirty="0">
                <a:cs typeface="Calibri"/>
              </a:rPr>
              <a:t>         </a:t>
            </a:r>
          </a:p>
        </p:txBody>
      </p:sp>
    </p:spTree>
    <p:extLst>
      <p:ext uri="{BB962C8B-B14F-4D97-AF65-F5344CB8AC3E}">
        <p14:creationId xmlns:p14="http://schemas.microsoft.com/office/powerpoint/2010/main" val="418795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86A33-06B2-4B1B-81BC-EA5E733A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944217"/>
            <a:ext cx="3340967" cy="32613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Diagram of Traffic Light System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485537"/>
          </a:solidFill>
          <a:ln w="25400">
            <a:solidFill>
              <a:srgbClr val="485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194506-C4D1-41ED-8C4C-A4DC54EA5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"/>
          <a:stretch/>
        </p:blipFill>
        <p:spPr>
          <a:xfrm>
            <a:off x="4384357" y="1048186"/>
            <a:ext cx="7747029" cy="47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8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64B47A-AAF9-4894-9F7E-D07DA0FB7E35}"/>
              </a:ext>
            </a:extLst>
          </p:cNvPr>
          <p:cNvSpPr txBox="1"/>
          <p:nvPr/>
        </p:nvSpPr>
        <p:spPr>
          <a:xfrm>
            <a:off x="1112520" y="-336020"/>
            <a:ext cx="9966960" cy="1560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5800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State machine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D111DD9-5949-4AB4-84A9-730706595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54" y="1224300"/>
            <a:ext cx="9388788" cy="5281193"/>
          </a:xfrm>
        </p:spPr>
      </p:pic>
    </p:spTree>
    <p:extLst>
      <p:ext uri="{BB962C8B-B14F-4D97-AF65-F5344CB8AC3E}">
        <p14:creationId xmlns:p14="http://schemas.microsoft.com/office/powerpoint/2010/main" val="4247212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86A33-06B2-4B1B-81BC-EA5E733A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4" y="930530"/>
            <a:ext cx="3528390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Class Diagram of Traffic Light Controller Circuit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485537"/>
          </a:solidFill>
          <a:ln w="25400">
            <a:solidFill>
              <a:srgbClr val="485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8DBA952-6588-4458-B52A-50AD52736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" t="2286" r="6278" b="4954"/>
          <a:stretch/>
        </p:blipFill>
        <p:spPr>
          <a:xfrm>
            <a:off x="4364480" y="440283"/>
            <a:ext cx="7388330" cy="59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1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9275-9570-4D59-B77C-CE4D3CF1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11" y="42765"/>
            <a:ext cx="5092844" cy="5520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Arduino circuit board connection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DB0E507-C439-483F-B410-CEBBDE1B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557"/>
          <a:stretch/>
        </p:blipFill>
        <p:spPr>
          <a:xfrm>
            <a:off x="1155556" y="637761"/>
            <a:ext cx="9889765" cy="55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52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3EC9-7D4C-4A64-B93C-D258970B4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753"/>
            <a:ext cx="9680713" cy="586562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Arduino program for the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7EA9D-6523-46D1-B8A8-94F1C734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9" t="10606" r="22758" b="6957"/>
          <a:stretch/>
        </p:blipFill>
        <p:spPr>
          <a:xfrm>
            <a:off x="0" y="727315"/>
            <a:ext cx="4276478" cy="613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E993F-F96F-44FF-82A7-952F72659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3" t="7881" r="46731" b="7741"/>
          <a:stretch/>
        </p:blipFill>
        <p:spPr>
          <a:xfrm>
            <a:off x="3757321" y="732799"/>
            <a:ext cx="2710731" cy="612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3BF48-B184-4B66-B9C0-02681DECE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0" t="8406" r="43929" b="7246"/>
          <a:stretch/>
        </p:blipFill>
        <p:spPr>
          <a:xfrm>
            <a:off x="6468052" y="766704"/>
            <a:ext cx="2710730" cy="6091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4C9371-886A-41F3-9C4F-673CA66090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31" t="7246" r="47911" b="13333"/>
          <a:stretch/>
        </p:blipFill>
        <p:spPr>
          <a:xfrm>
            <a:off x="9581322" y="732799"/>
            <a:ext cx="2610678" cy="57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1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8FA4-CBE4-4587-B42B-21B544DE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2100"/>
            <a:ext cx="10515600" cy="652118"/>
          </a:xfrm>
          <a:solidFill>
            <a:schemeClr val="accent5"/>
          </a:solidFill>
        </p:spPr>
        <p:txBody>
          <a:bodyPr>
            <a:noAutofit/>
          </a:bodyPr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</a:rPr>
              <a:t>Simulations</a:t>
            </a:r>
            <a:r>
              <a:rPr lang="en-US" altLang="zh-TW" sz="4800" dirty="0"/>
              <a:t> </a:t>
            </a:r>
            <a:endParaRPr lang="zh-TW" altLang="en-US" sz="4800" dirty="0"/>
          </a:p>
        </p:txBody>
      </p:sp>
      <p:pic>
        <p:nvPicPr>
          <p:cNvPr id="4" name="WhatsApp Video 2020-11-08 at 11.58.48 PM">
            <a:hlinkClick r:id="" action="ppaction://media"/>
            <a:extLst>
              <a:ext uri="{FF2B5EF4-FFF2-40B4-BE49-F238E27FC236}">
                <a16:creationId xmlns:a16="http://schemas.microsoft.com/office/drawing/2014/main" id="{682233EC-F66C-4C61-ABAB-4A63F55C1D0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0573"/>
                </p14:media>
              </p:ext>
            </p:extLst>
          </p:nvPr>
        </p:nvPicPr>
        <p:blipFill rotWithShape="1">
          <a:blip r:embed="rId4">
            <a:lum contrast="20000"/>
          </a:blip>
          <a:srcRect l="14288" r="370" b="1936"/>
          <a:stretch/>
        </p:blipFill>
        <p:spPr>
          <a:xfrm>
            <a:off x="1849802" y="1133061"/>
            <a:ext cx="8492395" cy="45918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83FBE-0321-4DBF-AB5E-58F8C410E7E6}"/>
              </a:ext>
            </a:extLst>
          </p:cNvPr>
          <p:cNvSpPr txBox="1"/>
          <p:nvPr/>
        </p:nvSpPr>
        <p:spPr>
          <a:xfrm>
            <a:off x="4585251" y="6078665"/>
            <a:ext cx="298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Standard condition</a:t>
            </a:r>
            <a:endParaRPr lang="zh-TW" altLang="en-US" sz="280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027489B-75CF-4A75-B0E6-BDCCBBFE16B8}"/>
              </a:ext>
            </a:extLst>
          </p:cNvPr>
          <p:cNvSpPr/>
          <p:nvPr/>
        </p:nvSpPr>
        <p:spPr>
          <a:xfrm>
            <a:off x="4323522" y="6221895"/>
            <a:ext cx="261729" cy="23676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28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0-11-08 at 11.58.48 PM">
            <a:hlinkClick r:id="" action="ppaction://media"/>
            <a:extLst>
              <a:ext uri="{FF2B5EF4-FFF2-40B4-BE49-F238E27FC236}">
                <a16:creationId xmlns:a16="http://schemas.microsoft.com/office/drawing/2014/main" id="{68B31A1C-9DA2-44D7-A4A2-7CB1127141A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3757" end="86907"/>
                </p14:media>
              </p:ext>
            </p:extLst>
          </p:nvPr>
        </p:nvPicPr>
        <p:blipFill rotWithShape="1">
          <a:blip r:embed="rId4">
            <a:lum contrast="20000"/>
          </a:blip>
          <a:srcRect l="13859" t="302" r="584" b="1142"/>
          <a:stretch>
            <a:fillRect/>
          </a:stretch>
        </p:blipFill>
        <p:spPr>
          <a:xfrm>
            <a:off x="-1" y="55431"/>
            <a:ext cx="6472563" cy="3508513"/>
          </a:xfrm>
        </p:spPr>
      </p:pic>
      <p:pic>
        <p:nvPicPr>
          <p:cNvPr id="5" name="WhatsApp Video 2020-11-08 at 11.58.48 PM">
            <a:hlinkClick r:id="" action="ppaction://media"/>
            <a:extLst>
              <a:ext uri="{FF2B5EF4-FFF2-40B4-BE49-F238E27FC236}">
                <a16:creationId xmlns:a16="http://schemas.microsoft.com/office/drawing/2014/main" id="{EE1E2FFE-E553-444C-AEDA-3A369BC27CA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876" end="18553"/>
                </p14:media>
              </p:ext>
            </p:extLst>
          </p:nvPr>
        </p:nvPicPr>
        <p:blipFill rotWithShape="1">
          <a:blip r:embed="rId5">
            <a:lum contrast="20000"/>
          </a:blip>
          <a:srcRect l="13785" r="514" b="1283"/>
          <a:stretch>
            <a:fillRect/>
          </a:stretch>
        </p:blipFill>
        <p:spPr>
          <a:xfrm>
            <a:off x="5682027" y="3359426"/>
            <a:ext cx="6472563" cy="3508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9DDCF9-85EE-479B-A045-C0A24C7455B0}"/>
              </a:ext>
            </a:extLst>
          </p:cNvPr>
          <p:cNvSpPr txBox="1"/>
          <p:nvPr/>
        </p:nvSpPr>
        <p:spPr>
          <a:xfrm>
            <a:off x="7494104" y="1417213"/>
            <a:ext cx="466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Push pedestrian-controlled button</a:t>
            </a:r>
            <a:endParaRPr lang="zh-TW" altLang="en-US" sz="2400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160D10A-F44B-4533-8A78-55C4B5968978}"/>
              </a:ext>
            </a:extLst>
          </p:cNvPr>
          <p:cNvSpPr/>
          <p:nvPr/>
        </p:nvSpPr>
        <p:spPr>
          <a:xfrm rot="16200000">
            <a:off x="7175286" y="1529664"/>
            <a:ext cx="261729" cy="23676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5C649-622E-43FB-96FB-B8EB590EEB6C}"/>
              </a:ext>
            </a:extLst>
          </p:cNvPr>
          <p:cNvSpPr txBox="1"/>
          <p:nvPr/>
        </p:nvSpPr>
        <p:spPr>
          <a:xfrm>
            <a:off x="412112" y="4980138"/>
            <a:ext cx="389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Push driver-controlled button</a:t>
            </a:r>
            <a:endParaRPr lang="zh-TW" altLang="en-US" sz="2400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A4279A9-559E-4DBB-9CBB-AAEB9BAF40AF}"/>
              </a:ext>
            </a:extLst>
          </p:cNvPr>
          <p:cNvSpPr/>
          <p:nvPr/>
        </p:nvSpPr>
        <p:spPr>
          <a:xfrm rot="5186993">
            <a:off x="4299034" y="5092589"/>
            <a:ext cx="261729" cy="23676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48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5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129</Words>
  <Application>Microsoft Office PowerPoint</Application>
  <PresentationFormat>Widescreen</PresentationFormat>
  <Paragraphs>31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Traffic Light Controller</vt:lpstr>
      <vt:lpstr>Procedure followed:</vt:lpstr>
      <vt:lpstr>Class Diagram of Traffic Light System</vt:lpstr>
      <vt:lpstr>PowerPoint Presentation</vt:lpstr>
      <vt:lpstr>Class Diagram of Traffic Light Controller Circuit</vt:lpstr>
      <vt:lpstr>Arduino circuit board connection</vt:lpstr>
      <vt:lpstr>Arduino program for the System</vt:lpstr>
      <vt:lpstr>Simulations </vt:lpstr>
      <vt:lpstr>PowerPoint Presentation</vt:lpstr>
      <vt:lpstr>Thank you for your attention _________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 Controller</dc:title>
  <dc:creator>張</dc:creator>
  <cp:lastModifiedBy>張</cp:lastModifiedBy>
  <cp:revision>11</cp:revision>
  <dcterms:created xsi:type="dcterms:W3CDTF">2020-11-05T05:46:46Z</dcterms:created>
  <dcterms:modified xsi:type="dcterms:W3CDTF">2020-11-08T18:16:32Z</dcterms:modified>
</cp:coreProperties>
</file>